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-52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78596" autoAdjust="0"/>
  </p:normalViewPr>
  <p:slideViewPr>
    <p:cSldViewPr>
      <p:cViewPr varScale="1">
        <p:scale>
          <a:sx n="61" d="100"/>
          <a:sy n="61" d="100"/>
        </p:scale>
        <p:origin x="104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bg-BG" dirty="0"/>
              <a:t>Здравейте уважаемо жури ние сме </a:t>
            </a:r>
            <a:r>
              <a:rPr lang="bg-BG" dirty="0" err="1"/>
              <a:t>дедебъгерс</a:t>
            </a:r>
            <a:r>
              <a:rPr lang="bg-BG" dirty="0"/>
              <a:t> и ще ви представим проекта ни </a:t>
            </a:r>
            <a:r>
              <a:rPr lang="en-US" dirty="0"/>
              <a:t>mountain4all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Проблемът в момента е разделената информация притежавана от различни</a:t>
            </a:r>
            <a:r>
              <a:rPr lang="en-US" dirty="0"/>
              <a:t> </a:t>
            </a:r>
            <a:r>
              <a:rPr lang="bg-BG" dirty="0"/>
              <a:t>субекти, което прави намирането и </a:t>
            </a:r>
            <a:r>
              <a:rPr lang="bg-BG" dirty="0" err="1"/>
              <a:t>и</a:t>
            </a:r>
            <a:r>
              <a:rPr lang="bg-BG" dirty="0"/>
              <a:t> обобщаването и трудоемко.</a:t>
            </a:r>
          </a:p>
          <a:p>
            <a:pPr marL="171450" indent="-171450">
              <a:buFontTx/>
              <a:buChar char="-"/>
            </a:pPr>
            <a:r>
              <a:rPr lang="bg-BG" dirty="0"/>
              <a:t>Към момента решение от страна на туристите е да търсят отделно информация и да я интерпретират. Всичко това няма обратна връзка с държавата </a:t>
            </a:r>
            <a:r>
              <a:rPr lang="en-US" dirty="0"/>
              <a:t>(</a:t>
            </a:r>
            <a:r>
              <a:rPr lang="bg-BG" dirty="0"/>
              <a:t>планинските служби</a:t>
            </a:r>
            <a:r>
              <a:rPr lang="en-US" dirty="0"/>
              <a:t>)</a:t>
            </a:r>
            <a:r>
              <a:rPr lang="bg-BG" dirty="0"/>
              <a:t>. 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371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на проекта е да се подобри безопасността в планината като: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публикува систематизирана информация за лавинна опасност която да се предостави на туристите.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--се проследява потока от туристи което да служи на планинските служби за подобряване на пътеките и хижите.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Целта е Информиране за пренаселеност на зони насочено към туристите и планинските служби.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Нашето решение ще 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--Обединяване на информация:  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----Събиране на информация от неправителствени организации чрез </a:t>
            </a:r>
            <a:r>
              <a:rPr lang="bg-BG" dirty="0" err="1"/>
              <a:t>скрепвйане</a:t>
            </a:r>
            <a:r>
              <a:rPr lang="bg-BG" dirty="0"/>
              <a:t> на техните публикувани данни.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--Проследяване на поток от туристи: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----Проследяването на хора ще става чрез сензори от планински пътеки.</a:t>
            </a:r>
          </a:p>
          <a:p>
            <a:pPr marL="171450" indent="-171450">
              <a:buFontTx/>
              <a:buChar char="-"/>
            </a:pPr>
            <a:r>
              <a:rPr lang="bg-BG" dirty="0"/>
              <a:t>--Визуализиране и обработване на данните:</a:t>
            </a:r>
          </a:p>
          <a:p>
            <a:pPr marL="171450" indent="-171450">
              <a:buFontTx/>
              <a:buChar char="-"/>
            </a:pPr>
            <a:r>
              <a:rPr lang="bg-BG" dirty="0"/>
              <a:t>----То ще става чрез сървър. Той ще събира и обобщава информацията и ще я представя лесно и четимо.</a:t>
            </a:r>
          </a:p>
          <a:p>
            <a:pPr marL="171450" indent="-171450">
              <a:buFontTx/>
              <a:buChar char="-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83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1. Сензорите по планинските пътеки събират и изпращат информация за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2. </a:t>
            </a:r>
            <a:r>
              <a:rPr lang="bg-BG" dirty="0" err="1"/>
              <a:t>Симулиационна</a:t>
            </a:r>
            <a:r>
              <a:rPr lang="bg-BG" dirty="0"/>
              <a:t> среда тества алгоритъма за проследяване.</a:t>
            </a:r>
          </a:p>
          <a:p>
            <a:pPr marL="171450" indent="-171450">
              <a:buFontTx/>
              <a:buChar char="-"/>
            </a:pPr>
            <a:r>
              <a:rPr lang="bg-BG" dirty="0"/>
              <a:t>3. Сървърът обработва данните от сензорите и симулацията</a:t>
            </a:r>
          </a:p>
          <a:p>
            <a:pPr marL="171450" indent="-171450">
              <a:buFontTx/>
              <a:buChar char="-"/>
            </a:pPr>
            <a:r>
              <a:rPr lang="bg-BG" dirty="0"/>
              <a:t>4. Интерфейсът визуализира лавинната опасност, движението на хората.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5. Планинските служби получават информация за потока от хора което им дава възможност за предварително планиране и за осигуряване на лавинна </a:t>
            </a:r>
            <a:r>
              <a:rPr lang="bg-BG" dirty="0" err="1"/>
              <a:t>безпасност</a:t>
            </a:r>
            <a:r>
              <a:rPr lang="bg-BG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139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Php</a:t>
            </a:r>
            <a:r>
              <a:rPr lang="bg-BG" dirty="0"/>
              <a:t>/ </a:t>
            </a:r>
            <a:r>
              <a:rPr lang="en-US" dirty="0"/>
              <a:t>Laravel/ </a:t>
            </a:r>
            <a:r>
              <a:rPr lang="en-US" dirty="0" err="1"/>
              <a:t>jaavascr</a:t>
            </a:r>
            <a:r>
              <a:rPr lang="en-US" dirty="0"/>
              <a:t> – </a:t>
            </a:r>
            <a:r>
              <a:rPr lang="bg-BG" dirty="0"/>
              <a:t>агрегиране и визуализиране, обработка на сензорни данни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Mysql</a:t>
            </a:r>
            <a:r>
              <a:rPr lang="en-US" dirty="0"/>
              <a:t> – </a:t>
            </a:r>
            <a:r>
              <a:rPr lang="bg-BG" dirty="0"/>
              <a:t>таблица за запазване и манипулиране на обем от данни.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Python – </a:t>
            </a:r>
            <a:r>
              <a:rPr lang="bg-BG" dirty="0"/>
              <a:t>създаване на симулация на потока от туристи по планинските маршрути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Chatgpt</a:t>
            </a:r>
            <a:r>
              <a:rPr lang="en-US" dirty="0"/>
              <a:t> – </a:t>
            </a:r>
            <a:r>
              <a:rPr lang="bg-BG" dirty="0"/>
              <a:t>служи за извличане на информация от </a:t>
            </a:r>
            <a:r>
              <a:rPr lang="bg-BG" dirty="0" err="1"/>
              <a:t>рипортите</a:t>
            </a:r>
            <a:r>
              <a:rPr lang="bg-BG" dirty="0"/>
              <a:t> от неправителствените организации.</a:t>
            </a:r>
          </a:p>
          <a:p>
            <a:pPr marL="171450" indent="-171450">
              <a:buFontTx/>
              <a:buChar char="-"/>
            </a:pPr>
            <a:r>
              <a:rPr lang="en-US" dirty="0"/>
              <a:t>Arduino – </a:t>
            </a:r>
            <a:r>
              <a:rPr lang="bg-BG" dirty="0"/>
              <a:t>събира информация чрез сензор за разстояние.</a:t>
            </a:r>
          </a:p>
          <a:p>
            <a:pPr marL="171450" indent="-171450">
              <a:buFontTx/>
              <a:buChar char="-"/>
            </a:pPr>
            <a:endParaRPr lang="bg-BG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1530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-Ивайло -  Ръководеше екипа и задаваше задачи, симулация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</a:p>
          <a:p>
            <a:r>
              <a:rPr lang="bg-BG" dirty="0"/>
              <a:t>-</a:t>
            </a:r>
            <a:r>
              <a:rPr lang="bg-BG" dirty="0" err="1"/>
              <a:t>Имран</a:t>
            </a:r>
            <a:r>
              <a:rPr lang="bg-BG" dirty="0"/>
              <a:t> – Съхранение, обработка и визуализация на данни</a:t>
            </a:r>
          </a:p>
          <a:p>
            <a:r>
              <a:rPr lang="bg-BG" dirty="0"/>
              <a:t>-Кирил – Практическа реализация на сензорен модул, комуникация между сензор и </a:t>
            </a:r>
            <a:r>
              <a:rPr lang="bg-BG" dirty="0" err="1"/>
              <a:t>бекенд</a:t>
            </a:r>
            <a:r>
              <a:rPr lang="bg-BG" dirty="0"/>
              <a:t> и </a:t>
            </a:r>
            <a:r>
              <a:rPr lang="bg-BG" dirty="0" err="1"/>
              <a:t>ютилити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764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13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Mountains4All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2624" y="4622175"/>
            <a:ext cx="1095397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De[Debuggers]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bg-BG" sz="18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Лесен достъп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-1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55853-364D-D5A6-A361-175575781ED3}"/>
              </a:ext>
            </a:extLst>
          </p:cNvPr>
          <p:cNvSpPr txBox="1"/>
          <p:nvPr/>
        </p:nvSpPr>
        <p:spPr>
          <a:xfrm>
            <a:off x="2510724" y="4167187"/>
            <a:ext cx="13906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Разделената информация между субекти.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Отделни </a:t>
            </a: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онлайн източници.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Няма обратна връзка.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0" y="3004883"/>
            <a:ext cx="13172849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Подобряване на безопасността в планината.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Публикуване на данни.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Следене на потока от туристи.</a:t>
            </a:r>
            <a:endParaRPr lang="en-US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81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4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4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749" t="-113900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AAB5C-4027-6FAD-302E-75DC3632DBF6}"/>
              </a:ext>
            </a:extLst>
          </p:cNvPr>
          <p:cNvSpPr txBox="1"/>
          <p:nvPr/>
        </p:nvSpPr>
        <p:spPr>
          <a:xfrm>
            <a:off x="1066800" y="2942585"/>
            <a:ext cx="1592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Събиране на информация от НПО-та.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Проследяване на потока от туристи.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Визуализация и обработка.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4400" dirty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DEA39F-61F7-4AD8-88FB-F166CEDA8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58" y="5314648"/>
            <a:ext cx="10336768" cy="4571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890" t="-145638"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C8C26-37B3-9466-9F05-CF07D40C803C}"/>
              </a:ext>
            </a:extLst>
          </p:cNvPr>
          <p:cNvSpPr txBox="1"/>
          <p:nvPr/>
        </p:nvSpPr>
        <p:spPr>
          <a:xfrm>
            <a:off x="1524000" y="3162300"/>
            <a:ext cx="154253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Сензорите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 err="1">
                <a:solidFill>
                  <a:schemeClr val="bg1"/>
                </a:solidFill>
              </a:rPr>
              <a:t>Симулационна</a:t>
            </a:r>
            <a:r>
              <a:rPr lang="bg-BG" sz="4400" dirty="0">
                <a:solidFill>
                  <a:schemeClr val="bg1"/>
                </a:solidFill>
              </a:rPr>
              <a:t> среда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Сървърът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Интерфейсът</a:t>
            </a:r>
          </a:p>
          <a:p>
            <a:pPr marL="742950" indent="-742950">
              <a:buFont typeface="+mj-lt"/>
              <a:buAutoNum type="arabicPeriod"/>
            </a:pPr>
            <a:r>
              <a:rPr lang="bg-BG" sz="4400" dirty="0">
                <a:solidFill>
                  <a:schemeClr val="bg1"/>
                </a:solidFill>
              </a:rPr>
              <a:t>Планинските служби</a:t>
            </a:r>
          </a:p>
          <a:p>
            <a:endParaRPr lang="bg-BG" sz="4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7716C6-3554-4F84-A3CE-C2542C519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188" y="1995217"/>
            <a:ext cx="7167563" cy="7182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4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4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C2AA8-30B2-1675-3ECB-E2AED7275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78" y="2124075"/>
            <a:ext cx="4762500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AB998-8C32-05CC-8749-234DDEAD4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466" y="4981575"/>
            <a:ext cx="9835932" cy="3855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85914-FA4E-53C8-3B32-A1F60DECE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69" y="2223291"/>
            <a:ext cx="2842931" cy="3076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ABF58A-B150-350A-2BC5-DEE6D426A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44" y="5675489"/>
            <a:ext cx="3378156" cy="3378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CC9CAC-3344-5B88-9203-D47DBFD59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825" y="5773737"/>
            <a:ext cx="3586163" cy="358616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0A0000C-1614-7197-687E-9848C686A0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5491" y="2501307"/>
            <a:ext cx="7626230" cy="22268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398BE9-0DF4-2CB1-69FF-D69C9AE382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649" y="5312588"/>
            <a:ext cx="2510508" cy="17085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0723364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кой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върху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работил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704EB3C-AD01-DC74-0A6F-E0E6EAB89501}"/>
              </a:ext>
            </a:extLst>
          </p:cNvPr>
          <p:cNvSpPr txBox="1"/>
          <p:nvPr/>
        </p:nvSpPr>
        <p:spPr>
          <a:xfrm>
            <a:off x="4038600" y="3521683"/>
            <a:ext cx="13557439" cy="351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Нашият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Ивайло Божилов</a:t>
            </a: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Имран</a:t>
            </a: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Хосаин</a:t>
            </a:r>
            <a:endParaRPr lang="bg-BG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36701" lvl="2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Кирил Павлов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0E68F3C4-A56F-72B7-60C5-ABD81BAF28A6}"/>
              </a:ext>
            </a:extLst>
          </p:cNvPr>
          <p:cNvSpPr/>
          <p:nvPr/>
        </p:nvSpPr>
        <p:spPr>
          <a:xfrm>
            <a:off x="12573000" y="3974444"/>
            <a:ext cx="4038600" cy="3905313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473</Words>
  <Application>Microsoft Office PowerPoint</Application>
  <PresentationFormat>Custom</PresentationFormat>
  <Paragraphs>76</Paragraphs>
  <Slides>10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Ivo</cp:lastModifiedBy>
  <cp:revision>56</cp:revision>
  <dcterms:created xsi:type="dcterms:W3CDTF">2006-08-16T00:00:00Z</dcterms:created>
  <dcterms:modified xsi:type="dcterms:W3CDTF">2024-03-16T02:44:34Z</dcterms:modified>
  <dc:identifier>DAF_NFRPGhY</dc:identifier>
</cp:coreProperties>
</file>